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242" y="10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916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095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355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55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336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246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838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739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031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521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552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19F95-BBB1-4714-BCAC-CE60D137D1F5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635E2-59AB-4356-9B55-DFC87694D7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14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713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668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ngle_cell_tau_100_I_max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9252"/>
          </a:xfrm>
        </p:spPr>
      </p:pic>
    </p:spTree>
    <p:extLst>
      <p:ext uri="{BB962C8B-B14F-4D97-AF65-F5344CB8AC3E}">
        <p14:creationId xmlns:p14="http://schemas.microsoft.com/office/powerpoint/2010/main" val="3667331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Single_cell_tau_500_I_max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9252"/>
          </a:xfrm>
        </p:spPr>
      </p:pic>
    </p:spTree>
    <p:extLst>
      <p:ext uri="{BB962C8B-B14F-4D97-AF65-F5344CB8AC3E}">
        <p14:creationId xmlns:p14="http://schemas.microsoft.com/office/powerpoint/2010/main" val="252685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宽屏</PresentationFormat>
  <Paragraphs>0</Paragraphs>
  <Slides>4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Windows 用户</cp:lastModifiedBy>
  <cp:revision>1</cp:revision>
  <dcterms:created xsi:type="dcterms:W3CDTF">2020-09-24T01:47:12Z</dcterms:created>
  <dcterms:modified xsi:type="dcterms:W3CDTF">2020-09-24T01:50:35Z</dcterms:modified>
</cp:coreProperties>
</file>

<file path=docProps/thumbnail.jpeg>
</file>